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C60AA0-B651-4059-A312-9405858AB64B}" type="datetimeFigureOut">
              <a:rPr lang="fr-CA" smtClean="0"/>
              <a:t>2016-11-25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7E5C3B-DA1A-4E6E-90FF-7E3E09F233B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Val </a:t>
            </a:r>
            <a:r>
              <a:rPr lang="fr-CA" dirty="0" err="1"/>
              <a:t>Tétreau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8 décembre</a:t>
            </a:r>
          </a:p>
        </p:txBody>
      </p:sp>
    </p:spTree>
    <p:extLst>
      <p:ext uri="{BB962C8B-B14F-4D97-AF65-F5344CB8AC3E}">
        <p14:creationId xmlns:p14="http://schemas.microsoft.com/office/powerpoint/2010/main" val="22151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CA" dirty="0"/>
              <a:t>11 juin 2016: Consultation citoyenne </a:t>
            </a:r>
          </a:p>
          <a:p>
            <a:pPr lvl="1">
              <a:buFontTx/>
              <a:buChar char="-"/>
            </a:pPr>
            <a:r>
              <a:rPr lang="fr-CA" dirty="0"/>
              <a:t> portrait de la communauté et enjeux</a:t>
            </a:r>
          </a:p>
          <a:p>
            <a:pPr lvl="1">
              <a:buFontTx/>
              <a:buChar char="-"/>
            </a:pPr>
            <a:r>
              <a:rPr lang="fr-CA" dirty="0"/>
              <a:t> atelier sur des actions à privilégier</a:t>
            </a:r>
          </a:p>
          <a:p>
            <a:pPr lvl="1">
              <a:buFontTx/>
              <a:buChar char="-"/>
            </a:pPr>
            <a:r>
              <a:rPr lang="fr-CA" dirty="0"/>
              <a:t> exercice de priorisation</a:t>
            </a:r>
          </a:p>
          <a:p>
            <a:pPr marL="393192" lvl="1" indent="0">
              <a:buNone/>
            </a:pPr>
            <a:endParaRPr lang="fr-CA" dirty="0"/>
          </a:p>
          <a:p>
            <a:pPr>
              <a:buFontTx/>
              <a:buChar char="-"/>
            </a:pPr>
            <a:r>
              <a:rPr lang="fr-CA" dirty="0"/>
              <a:t>5 septembre: Marche exploratoire</a:t>
            </a:r>
          </a:p>
          <a:p>
            <a:pPr marL="109728" indent="0">
              <a:buNone/>
            </a:pPr>
            <a:endParaRPr lang="fr-CA" dirty="0"/>
          </a:p>
          <a:p>
            <a:pPr>
              <a:buFontTx/>
              <a:buChar char="-"/>
            </a:pPr>
            <a:r>
              <a:rPr lang="fr-CA" dirty="0"/>
              <a:t>8 décembre 2016: Rencontre pour cibler de mobilisation en vue de mettre en place des actions</a:t>
            </a:r>
          </a:p>
          <a:p>
            <a:pPr>
              <a:buFontTx/>
              <a:buChar char="-"/>
            </a:pPr>
            <a:endParaRPr lang="fr-CA" dirty="0"/>
          </a:p>
          <a:p>
            <a:pPr>
              <a:buFontTx/>
              <a:buChar char="-"/>
            </a:pPr>
            <a:endParaRPr lang="fr-CA" dirty="0"/>
          </a:p>
          <a:p>
            <a:pPr>
              <a:buFontTx/>
              <a:buChar char="-"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Étapes de la démarche</a:t>
            </a:r>
          </a:p>
        </p:txBody>
      </p:sp>
    </p:spTree>
    <p:extLst>
      <p:ext uri="{BB962C8B-B14F-4D97-AF65-F5344CB8AC3E}">
        <p14:creationId xmlns:p14="http://schemas.microsoft.com/office/powerpoint/2010/main" val="349055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Mobiliser les résidents vers la création d’un ou plusieurs comité pour réaliser des actions pour la communauté de Val </a:t>
            </a:r>
            <a:r>
              <a:rPr lang="fr-CA" dirty="0" err="1"/>
              <a:t>Tétreau</a:t>
            </a:r>
            <a:endParaRPr lang="fr-CA" dirty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Objectif de la rencontre du 8 décembre</a:t>
            </a:r>
          </a:p>
        </p:txBody>
      </p:sp>
    </p:spTree>
    <p:extLst>
      <p:ext uri="{BB962C8B-B14F-4D97-AF65-F5344CB8AC3E}">
        <p14:creationId xmlns:p14="http://schemas.microsoft.com/office/powerpoint/2010/main" val="144079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résidents souhaitent qu’il y ait des ajustements au niveau des </a:t>
            </a:r>
            <a:r>
              <a:rPr lang="fr-CA" b="1" dirty="0"/>
              <a:t>trottoirs</a:t>
            </a:r>
            <a:r>
              <a:rPr lang="fr-CA" dirty="0"/>
              <a:t> et des </a:t>
            </a:r>
            <a:r>
              <a:rPr lang="fr-CA" b="1" dirty="0"/>
              <a:t>traverses piétonnières</a:t>
            </a:r>
            <a:r>
              <a:rPr lang="fr-CA" dirty="0"/>
              <a:t>. Aussi, </a:t>
            </a:r>
            <a:r>
              <a:rPr lang="fr-CA" b="1" dirty="0"/>
              <a:t>l’éclairage</a:t>
            </a:r>
            <a:r>
              <a:rPr lang="fr-CA" dirty="0"/>
              <a:t> des endroits sombres semble important </a:t>
            </a:r>
          </a:p>
          <a:p>
            <a:r>
              <a:rPr lang="fr-CA" dirty="0"/>
              <a:t>Au niveau du transport, il y a un intérêt pour le développement de </a:t>
            </a:r>
            <a:r>
              <a:rPr lang="fr-CA" b="1" dirty="0"/>
              <a:t>projet alternatif / transports collectifs</a:t>
            </a:r>
            <a:r>
              <a:rPr lang="fr-CA" dirty="0"/>
              <a:t>, et </a:t>
            </a:r>
            <a:r>
              <a:rPr lang="fr-CA" b="1" dirty="0"/>
              <a:t>amélioration des services STO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La sécurité et le transport</a:t>
            </a:r>
          </a:p>
        </p:txBody>
      </p:sp>
    </p:spTree>
    <p:extLst>
      <p:ext uri="{BB962C8B-B14F-4D97-AF65-F5344CB8AC3E}">
        <p14:creationId xmlns:p14="http://schemas.microsoft.com/office/powerpoint/2010/main" val="362871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préoccupations des résidants gravitent autour des activités de </a:t>
            </a:r>
            <a:r>
              <a:rPr lang="fr-CA" b="1" dirty="0"/>
              <a:t>sports</a:t>
            </a:r>
            <a:r>
              <a:rPr lang="fr-CA" dirty="0"/>
              <a:t> et </a:t>
            </a:r>
            <a:r>
              <a:rPr lang="fr-CA" b="1" dirty="0"/>
              <a:t>loisirs</a:t>
            </a:r>
            <a:r>
              <a:rPr lang="fr-CA" dirty="0"/>
              <a:t>, des </a:t>
            </a:r>
            <a:r>
              <a:rPr lang="fr-CA" b="1" dirty="0"/>
              <a:t>activités culturelles</a:t>
            </a:r>
            <a:r>
              <a:rPr lang="fr-CA" dirty="0"/>
              <a:t> </a:t>
            </a:r>
          </a:p>
          <a:p>
            <a:r>
              <a:rPr lang="fr-CA" dirty="0"/>
              <a:t>Meilleur </a:t>
            </a:r>
            <a:r>
              <a:rPr lang="fr-CA" b="1" dirty="0"/>
              <a:t>accès aux ressources du milieu</a:t>
            </a:r>
            <a:r>
              <a:rPr lang="fr-CA" dirty="0"/>
              <a:t> tel que le centre communautaire ainsi que l’utilisation des </a:t>
            </a:r>
            <a:r>
              <a:rPr lang="fr-CA" b="1" dirty="0"/>
              <a:t>ressources du quartier </a:t>
            </a:r>
            <a:r>
              <a:rPr lang="fr-CA" dirty="0"/>
              <a:t>comme la ferme Moore et le conservatoire</a:t>
            </a:r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La vie de quartier</a:t>
            </a:r>
          </a:p>
        </p:txBody>
      </p:sp>
    </p:spTree>
    <p:extLst>
      <p:ext uri="{BB962C8B-B14F-4D97-AF65-F5344CB8AC3E}">
        <p14:creationId xmlns:p14="http://schemas.microsoft.com/office/powerpoint/2010/main" val="210874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Beaucoup de points ont été attribué au retour d’un </a:t>
            </a:r>
            <a:r>
              <a:rPr lang="fr-CA" b="1" dirty="0"/>
              <a:t>comptoir postale</a:t>
            </a:r>
            <a:r>
              <a:rPr lang="fr-CA" dirty="0"/>
              <a:t>, d’un </a:t>
            </a:r>
            <a:r>
              <a:rPr lang="fr-CA" b="1" dirty="0"/>
              <a:t>service bancaire </a:t>
            </a:r>
            <a:r>
              <a:rPr lang="fr-CA" dirty="0"/>
              <a:t>ainsi que d’une </a:t>
            </a:r>
            <a:r>
              <a:rPr lang="fr-CA" b="1" dirty="0"/>
              <a:t>épicerie</a:t>
            </a:r>
            <a:r>
              <a:rPr lang="fr-CA" dirty="0"/>
              <a:t>.  </a:t>
            </a:r>
          </a:p>
          <a:p>
            <a:r>
              <a:rPr lang="fr-CA" b="1" dirty="0"/>
              <a:t>Aménagement</a:t>
            </a:r>
            <a:r>
              <a:rPr lang="fr-CA" dirty="0"/>
              <a:t> des stationnements et des parcs, le maintien du </a:t>
            </a:r>
            <a:r>
              <a:rPr lang="fr-CA" b="1" dirty="0"/>
              <a:t>patrimoine historique </a:t>
            </a:r>
            <a:r>
              <a:rPr lang="fr-CA" dirty="0"/>
              <a:t>du quartier, l’accès à l’</a:t>
            </a:r>
            <a:r>
              <a:rPr lang="fr-CA" b="1" dirty="0"/>
              <a:t>information des services</a:t>
            </a:r>
            <a:r>
              <a:rPr lang="fr-CA" dirty="0"/>
              <a:t> offerts, ou le maintien d’une mixité de commerces et de services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Logement et services de proximité </a:t>
            </a:r>
          </a:p>
        </p:txBody>
      </p:sp>
    </p:spTree>
    <p:extLst>
      <p:ext uri="{BB962C8B-B14F-4D97-AF65-F5344CB8AC3E}">
        <p14:creationId xmlns:p14="http://schemas.microsoft.com/office/powerpoint/2010/main" val="141473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ARJT: </a:t>
            </a:r>
            <a:r>
              <a:rPr lang="fr-CA" i="1" u="sng" dirty="0"/>
              <a:t>à spécifier</a:t>
            </a:r>
          </a:p>
          <a:p>
            <a:pPr marL="109728" indent="0">
              <a:buNone/>
            </a:pPr>
            <a:endParaRPr lang="fr-CA" dirty="0"/>
          </a:p>
          <a:p>
            <a:r>
              <a:rPr lang="fr-CA" dirty="0"/>
              <a:t>Action-Quartiers: </a:t>
            </a:r>
            <a:r>
              <a:rPr lang="fr-CA" i="1" u="sng" dirty="0"/>
              <a:t>à spécifier</a:t>
            </a:r>
          </a:p>
          <a:p>
            <a:pPr marL="109728" indent="0">
              <a:buNone/>
            </a:pPr>
            <a:endParaRPr lang="fr-CA" dirty="0"/>
          </a:p>
          <a:p>
            <a:r>
              <a:rPr lang="fr-CA" dirty="0"/>
              <a:t>Ville de Gatineau: </a:t>
            </a:r>
          </a:p>
          <a:p>
            <a:pPr lvl="2"/>
            <a:r>
              <a:rPr lang="fr-CA" dirty="0"/>
              <a:t>Centre communautaire </a:t>
            </a:r>
            <a:r>
              <a:rPr lang="fr-CA" dirty="0" err="1"/>
              <a:t>Tétreau</a:t>
            </a:r>
            <a:r>
              <a:rPr lang="fr-CA" dirty="0"/>
              <a:t>: Une réflexion est en cours au SLSDC sur la gestion et l’utilisation du centre </a:t>
            </a:r>
            <a:r>
              <a:rPr lang="fr-CA" dirty="0" err="1"/>
              <a:t>Tétreau</a:t>
            </a:r>
            <a:r>
              <a:rPr lang="fr-CA" dirty="0"/>
              <a:t> afin qu’il devienne un centre communautaire de loisirs pour et par les citoyens.</a:t>
            </a:r>
          </a:p>
          <a:p>
            <a:pPr lvl="2"/>
            <a:r>
              <a:rPr lang="fr-CA" dirty="0"/>
              <a:t>Parc </a:t>
            </a:r>
            <a:r>
              <a:rPr lang="fr-CA" dirty="0" err="1"/>
              <a:t>Moussette</a:t>
            </a:r>
            <a:r>
              <a:rPr lang="fr-CA" dirty="0"/>
              <a:t>: Un plan de développement du plein-air urbain est actuellement à l’étude.</a:t>
            </a:r>
          </a:p>
          <a:p>
            <a:pPr lvl="2"/>
            <a:r>
              <a:rPr lang="fr-CA" dirty="0"/>
              <a:t>Marche exploratoire du 5 septembre: un rapport sera déposé aux travaux public. 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Acteurs du milieu et actions en cours</a:t>
            </a:r>
          </a:p>
        </p:txBody>
      </p:sp>
    </p:spTree>
    <p:extLst>
      <p:ext uri="{BB962C8B-B14F-4D97-AF65-F5344CB8AC3E}">
        <p14:creationId xmlns:p14="http://schemas.microsoft.com/office/powerpoint/2010/main" val="426057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Ferme Moore</a:t>
            </a:r>
          </a:p>
          <a:p>
            <a:r>
              <a:rPr lang="fr-CA" dirty="0"/>
              <a:t>Conservatoire</a:t>
            </a:r>
          </a:p>
          <a:p>
            <a:r>
              <a:rPr lang="fr-CA" dirty="0"/>
              <a:t>UQO</a:t>
            </a:r>
          </a:p>
          <a:p>
            <a:r>
              <a:rPr lang="fr-CA" dirty="0"/>
              <a:t>École Jean Brébeuf  </a:t>
            </a:r>
          </a:p>
          <a:p>
            <a:r>
              <a:rPr lang="fr-CA" dirty="0"/>
              <a:t>Association de commerçants en cours de création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… suites</a:t>
            </a:r>
          </a:p>
        </p:txBody>
      </p:sp>
    </p:spTree>
    <p:extLst>
      <p:ext uri="{BB962C8B-B14F-4D97-AF65-F5344CB8AC3E}">
        <p14:creationId xmlns:p14="http://schemas.microsoft.com/office/powerpoint/2010/main" val="288827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Qu’est-ce que vous êtes prêts à faire pour leur communauté?</a:t>
            </a:r>
          </a:p>
          <a:p>
            <a:endParaRPr lang="fr-CA" dirty="0"/>
          </a:p>
          <a:p>
            <a:r>
              <a:rPr lang="fr-CA" dirty="0"/>
              <a:t>Ateliers thématique en fonction des intérêts? Ou discussion avec tous?</a:t>
            </a:r>
          </a:p>
          <a:p>
            <a:endParaRPr lang="fr-CA" dirty="0"/>
          </a:p>
          <a:p>
            <a:pPr marL="109728" indent="0">
              <a:buNone/>
            </a:pPr>
            <a:endParaRPr lang="fr-CA" dirty="0"/>
          </a:p>
          <a:p>
            <a:r>
              <a:rPr lang="fr-CA" dirty="0"/>
              <a:t>Résultats attendus: un ou des groupes de résidents se forment autour de thématique et d’objectifs communs.  Ce ou ces groupes peuvent agir de manière autonome ou encore être soutenu par Action-Quartier et/ou l’ARJT en fonction des actions choisies.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2487631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402</Words>
  <Application>Microsoft Office PowerPoint</Application>
  <PresentationFormat>Affichage à l'écran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Rotonde</vt:lpstr>
      <vt:lpstr>Val Tétreau</vt:lpstr>
      <vt:lpstr>Étapes de la démarche</vt:lpstr>
      <vt:lpstr>Objectif de la rencontre du 8 décembre</vt:lpstr>
      <vt:lpstr>La sécurité et le transport</vt:lpstr>
      <vt:lpstr>La vie de quartier</vt:lpstr>
      <vt:lpstr>Logement et services de proximité </vt:lpstr>
      <vt:lpstr>Acteurs du milieu et actions en cours</vt:lpstr>
      <vt:lpstr>… suites</vt:lpstr>
      <vt:lpstr>Discussion </vt:lpstr>
    </vt:vector>
  </TitlesOfParts>
  <Company>Ville de Gatineau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Doré, Stéphanie</dc:creator>
  <cp:lastModifiedBy>jocelyne bertrand</cp:lastModifiedBy>
  <cp:revision>20</cp:revision>
  <dcterms:created xsi:type="dcterms:W3CDTF">2016-11-09T20:31:44Z</dcterms:created>
  <dcterms:modified xsi:type="dcterms:W3CDTF">2016-11-25T16:27:40Z</dcterms:modified>
</cp:coreProperties>
</file>